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p:scale>
          <a:sx n="68" d="100"/>
          <a:sy n="68" d="100"/>
        </p:scale>
        <p:origin x="-1446" y="-3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E3E5B5-1251-4B4F-ABCA-4C057148D4F6}" type="datetimeFigureOut">
              <a:rPr lang="en-US" smtClean="0"/>
              <a:t>2/23/2013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B90C5-1BCF-43EC-9DD7-FF2AF6CC2E2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discovery of principles and methods for the systematic pursuit  on the ,</a:t>
            </a:r>
            <a:r>
              <a:rPr lang="en-US" sz="1200" b="0" i="0" kern="1200" dirty="0" smtClean="0">
                <a:solidFill>
                  <a:schemeClr val="tx1"/>
                </a:solidFill>
                <a:latin typeface="+mn-lt"/>
                <a:ea typeface="+mn-ea"/>
                <a:cs typeface="+mn-cs"/>
              </a:rPr>
              <a:t>design of highly customized products, designing for an aging population, design and policy, design innovation and the psychology of design.</a:t>
            </a:r>
          </a:p>
          <a:p>
            <a:r>
              <a:rPr lang="en-US" dirty="0" smtClean="0"/>
              <a:t>an agent towards </a:t>
            </a:r>
            <a:endParaRPr lang="en-US" dirty="0"/>
          </a:p>
        </p:txBody>
      </p:sp>
      <p:sp>
        <p:nvSpPr>
          <p:cNvPr id="4" name="Slide Number Placeholder 3"/>
          <p:cNvSpPr>
            <a:spLocks noGrp="1"/>
          </p:cNvSpPr>
          <p:nvPr>
            <p:ph type="sldNum" sz="quarter" idx="10"/>
          </p:nvPr>
        </p:nvSpPr>
        <p:spPr/>
        <p:txBody>
          <a:bodyPr/>
          <a:lstStyle/>
          <a:p>
            <a:fld id="{CA3B90C5-1BCF-43EC-9DD7-FF2AF6CC2E2A}"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 to develop a methodology for industrial designers to design customizable products produced by additive manufacturing. The role of the designer, consumer and manufacturer is changing due to developments in technology such as digital fabrication and advancements in additive manufacturing. Co-creation of products will change the tasks of the industrial designer. </a:t>
            </a:r>
            <a:endParaRPr lang="en-US" dirty="0"/>
          </a:p>
        </p:txBody>
      </p:sp>
      <p:sp>
        <p:nvSpPr>
          <p:cNvPr id="4" name="Slide Number Placeholder 3"/>
          <p:cNvSpPr>
            <a:spLocks noGrp="1"/>
          </p:cNvSpPr>
          <p:nvPr>
            <p:ph type="sldNum" sz="quarter" idx="10"/>
          </p:nvPr>
        </p:nvSpPr>
        <p:spPr/>
        <p:txBody>
          <a:bodyPr/>
          <a:lstStyle/>
          <a:p>
            <a:fld id="{CA3B90C5-1BCF-43EC-9DD7-FF2AF6CC2E2A}"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DC3B15-9239-4028-911D-E66387920541}"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C3B15-9239-4028-911D-E66387920541}"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C3B15-9239-4028-911D-E66387920541}"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C3B15-9239-4028-911D-E66387920541}"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DC3B15-9239-4028-911D-E66387920541}" type="datetimeFigureOut">
              <a:rPr lang="en-US" smtClean="0"/>
              <a:t>2/23/2013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DC3B15-9239-4028-911D-E66387920541}"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DC3B15-9239-4028-911D-E66387920541}" type="datetimeFigureOut">
              <a:rPr lang="en-US" smtClean="0"/>
              <a:t>2/23/2013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DC3B15-9239-4028-911D-E66387920541}" type="datetimeFigureOut">
              <a:rPr lang="en-US" smtClean="0"/>
              <a:t>2/23/2013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C3B15-9239-4028-911D-E66387920541}" type="datetimeFigureOut">
              <a:rPr lang="en-US" smtClean="0"/>
              <a:t>2/23/2013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C3B15-9239-4028-911D-E66387920541}"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C3B15-9239-4028-911D-E66387920541}" type="datetimeFigureOut">
              <a:rPr lang="en-US" smtClean="0"/>
              <a:t>2/23/2013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9A62D2-035E-4AAC-A045-6F4CB2CE3C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C3B15-9239-4028-911D-E66387920541}" type="datetimeFigureOut">
              <a:rPr lang="en-US" smtClean="0"/>
              <a:t>2/23/2013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A62D2-035E-4AAC-A045-6F4CB2CE3C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pPr algn="r"/>
            <a:r>
              <a:rPr lang="en-US" dirty="0" err="1" smtClean="0">
                <a:solidFill>
                  <a:schemeClr val="tx1"/>
                </a:solidFill>
              </a:rPr>
              <a:t>prof</a:t>
            </a:r>
            <a:r>
              <a:rPr lang="en-US" dirty="0" smtClean="0">
                <a:solidFill>
                  <a:schemeClr val="tx1"/>
                </a:solidFill>
              </a:rPr>
              <a:t> </a:t>
            </a:r>
            <a:r>
              <a:rPr lang="en-US" dirty="0" err="1" smtClean="0">
                <a:solidFill>
                  <a:schemeClr val="tx1"/>
                </a:solidFill>
              </a:rPr>
              <a:t>vijay</a:t>
            </a:r>
            <a:r>
              <a:rPr lang="en-US" dirty="0" smtClean="0">
                <a:solidFill>
                  <a:schemeClr val="tx1"/>
                </a:solidFill>
              </a:rPr>
              <a:t> </a:t>
            </a:r>
            <a:r>
              <a:rPr lang="en-US" dirty="0" err="1" smtClean="0">
                <a:solidFill>
                  <a:schemeClr val="tx1"/>
                </a:solidFill>
              </a:rPr>
              <a:t>bapat</a:t>
            </a:r>
            <a:endParaRPr lang="en-US" dirty="0" smtClean="0">
              <a:solidFill>
                <a:schemeClr val="tx1"/>
              </a:solidFill>
            </a:endParaRPr>
          </a:p>
          <a:p>
            <a:pPr algn="r"/>
            <a:r>
              <a:rPr lang="en-US" dirty="0" smtClean="0">
                <a:solidFill>
                  <a:schemeClr val="tx1"/>
                </a:solidFill>
              </a:rPr>
              <a:t>product </a:t>
            </a:r>
            <a:r>
              <a:rPr lang="en-US" dirty="0">
                <a:solidFill>
                  <a:schemeClr val="tx1"/>
                </a:solidFill>
              </a:rPr>
              <a:t>design, </a:t>
            </a:r>
            <a:r>
              <a:rPr lang="en-US" dirty="0" smtClean="0">
                <a:solidFill>
                  <a:schemeClr val="tx1"/>
                </a:solidFill>
              </a:rPr>
              <a:t>bionics, </a:t>
            </a:r>
            <a:r>
              <a:rPr lang="en-US" dirty="0" smtClean="0">
                <a:solidFill>
                  <a:schemeClr val="tx1"/>
                </a:solidFill>
              </a:rPr>
              <a:t>creative </a:t>
            </a:r>
            <a:r>
              <a:rPr lang="en-US" dirty="0">
                <a:solidFill>
                  <a:schemeClr val="tx1"/>
                </a:solidFill>
              </a:rPr>
              <a:t>engineering, rapid prototyping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3200"/>
            <a:ext cx="8229600" cy="1143000"/>
          </a:xfrm>
        </p:spPr>
        <p:txBody>
          <a:bodyPr/>
          <a:lstStyle/>
          <a:p>
            <a:pPr algn="r"/>
            <a:r>
              <a:rPr lang="en-US" dirty="0" smtClean="0"/>
              <a:t>product design </a:t>
            </a:r>
            <a:endParaRPr lang="en-US" dirty="0"/>
          </a:p>
        </p:txBody>
      </p:sp>
      <p:sp>
        <p:nvSpPr>
          <p:cNvPr id="3" name="Content Placeholder 2"/>
          <p:cNvSpPr>
            <a:spLocks noGrp="1"/>
          </p:cNvSpPr>
          <p:nvPr>
            <p:ph idx="1"/>
          </p:nvPr>
        </p:nvSpPr>
        <p:spPr>
          <a:xfrm>
            <a:off x="457200" y="4343400"/>
            <a:ext cx="8229600" cy="4525963"/>
          </a:xfrm>
        </p:spPr>
        <p:txBody>
          <a:bodyPr/>
          <a:lstStyle/>
          <a:p>
            <a:pPr algn="r"/>
            <a:r>
              <a:rPr lang="en-US" dirty="0" smtClean="0"/>
              <a:t>nature </a:t>
            </a:r>
            <a:r>
              <a:rPr lang="en-US" dirty="0"/>
              <a:t>of </a:t>
            </a:r>
            <a:r>
              <a:rPr lang="en-US" dirty="0" smtClean="0"/>
              <a:t>design, aesthetic</a:t>
            </a:r>
            <a:r>
              <a:rPr lang="en-US" dirty="0"/>
              <a:t>, formal, performance and meaning </a:t>
            </a:r>
            <a:r>
              <a:rPr lang="en-US" dirty="0" smtClean="0"/>
              <a:t>values</a:t>
            </a:r>
          </a:p>
          <a:p>
            <a:pPr algn="r"/>
            <a:r>
              <a:rPr lang="en-US" dirty="0" smtClean="0"/>
              <a:t>more </a:t>
            </a:r>
            <a:r>
              <a:rPr lang="en-US" dirty="0"/>
              <a:t>sustainable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62400"/>
            <a:ext cx="8229600" cy="1143000"/>
          </a:xfrm>
        </p:spPr>
        <p:txBody>
          <a:bodyPr>
            <a:normAutofit fontScale="90000"/>
          </a:bodyPr>
          <a:lstStyle/>
          <a:p>
            <a:pPr algn="r"/>
            <a:r>
              <a:rPr lang="en-US" dirty="0" smtClean="0"/>
              <a:t>b</a:t>
            </a:r>
            <a:r>
              <a:rPr lang="en-US" dirty="0" smtClean="0"/>
              <a:t>ionics -designs inspired from Nature</a:t>
            </a:r>
            <a:br>
              <a:rPr lang="en-US" dirty="0" smtClean="0"/>
            </a:br>
            <a:r>
              <a:rPr lang="en-US" dirty="0" smtClean="0"/>
              <a:t> </a:t>
            </a:r>
            <a:endParaRPr lang="en-US" dirty="0"/>
          </a:p>
        </p:txBody>
      </p:sp>
      <p:sp>
        <p:nvSpPr>
          <p:cNvPr id="3" name="Content Placeholder 2"/>
          <p:cNvSpPr>
            <a:spLocks noGrp="1"/>
          </p:cNvSpPr>
          <p:nvPr>
            <p:ph idx="1"/>
          </p:nvPr>
        </p:nvSpPr>
        <p:spPr>
          <a:xfrm>
            <a:off x="457200" y="4541837"/>
            <a:ext cx="8229600" cy="4525963"/>
          </a:xfrm>
        </p:spPr>
        <p:txBody>
          <a:bodyPr/>
          <a:lstStyle/>
          <a:p>
            <a:pPr algn="r"/>
            <a:r>
              <a:rPr lang="en-US" dirty="0" smtClean="0"/>
              <a:t>structures </a:t>
            </a:r>
          </a:p>
          <a:p>
            <a:pPr algn="r"/>
            <a:r>
              <a:rPr lang="en-US" dirty="0" smtClean="0"/>
              <a:t>mechanisms</a:t>
            </a:r>
          </a:p>
          <a:p>
            <a:pPr algn="r"/>
            <a:r>
              <a:rPr lang="en-US" dirty="0" smtClean="0"/>
              <a:t>processes</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0"/>
            <a:ext cx="8229600" cy="1143000"/>
          </a:xfrm>
        </p:spPr>
        <p:txBody>
          <a:bodyPr/>
          <a:lstStyle/>
          <a:p>
            <a:pPr algn="r"/>
            <a:r>
              <a:rPr lang="en-US" dirty="0" smtClean="0"/>
              <a:t>creative engineering</a:t>
            </a:r>
            <a:endParaRPr lang="en-US" dirty="0"/>
          </a:p>
        </p:txBody>
      </p:sp>
      <p:sp>
        <p:nvSpPr>
          <p:cNvPr id="3" name="Content Placeholder 2"/>
          <p:cNvSpPr>
            <a:spLocks noGrp="1"/>
          </p:cNvSpPr>
          <p:nvPr>
            <p:ph idx="1"/>
          </p:nvPr>
        </p:nvSpPr>
        <p:spPr>
          <a:xfrm>
            <a:off x="457200" y="4724400"/>
            <a:ext cx="8229600" cy="4525963"/>
          </a:xfrm>
        </p:spPr>
        <p:txBody>
          <a:bodyPr/>
          <a:lstStyle/>
          <a:p>
            <a:pPr algn="r"/>
            <a:r>
              <a:rPr lang="en-US" dirty="0" smtClean="0"/>
              <a:t>new mechanisms</a:t>
            </a:r>
          </a:p>
          <a:p>
            <a:pPr algn="r"/>
            <a:r>
              <a:rPr lang="en-US" dirty="0" smtClean="0"/>
              <a:t>new processes</a:t>
            </a:r>
          </a:p>
          <a:p>
            <a:pPr algn="r"/>
            <a:r>
              <a:rPr lang="en-US" dirty="0" smtClean="0"/>
              <a:t>new forms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43400"/>
            <a:ext cx="8229600" cy="1143000"/>
          </a:xfrm>
        </p:spPr>
        <p:txBody>
          <a:bodyPr/>
          <a:lstStyle/>
          <a:p>
            <a:pPr algn="r"/>
            <a:r>
              <a:rPr lang="en-US" dirty="0" smtClean="0"/>
              <a:t>rapid prototyping</a:t>
            </a:r>
            <a:endParaRPr lang="en-US" dirty="0"/>
          </a:p>
        </p:txBody>
      </p:sp>
      <p:sp>
        <p:nvSpPr>
          <p:cNvPr id="3" name="Content Placeholder 2"/>
          <p:cNvSpPr>
            <a:spLocks noGrp="1"/>
          </p:cNvSpPr>
          <p:nvPr>
            <p:ph idx="1"/>
          </p:nvPr>
        </p:nvSpPr>
        <p:spPr>
          <a:xfrm>
            <a:off x="457200" y="5410200"/>
            <a:ext cx="8229600" cy="4525963"/>
          </a:xfrm>
        </p:spPr>
        <p:txBody>
          <a:bodyPr/>
          <a:lstStyle/>
          <a:p>
            <a:pPr algn="r"/>
            <a:r>
              <a:rPr lang="en-US" dirty="0" smtClean="0"/>
              <a:t>limitations and advantages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63</Words>
  <Application>Microsoft Office PowerPoint</Application>
  <PresentationFormat>On-screen Show (4:3)</PresentationFormat>
  <Paragraphs>20</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product design </vt:lpstr>
      <vt:lpstr>bionics -designs inspired from Nature  </vt:lpstr>
      <vt:lpstr>creative engineering</vt:lpstr>
      <vt:lpstr>rapid prototyping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Vijay Bapat</dc:creator>
  <cp:lastModifiedBy>Vijay Bapat</cp:lastModifiedBy>
  <cp:revision>7</cp:revision>
  <dcterms:created xsi:type="dcterms:W3CDTF">2013-02-22T23:04:57Z</dcterms:created>
  <dcterms:modified xsi:type="dcterms:W3CDTF">2013-02-23T00:06:04Z</dcterms:modified>
</cp:coreProperties>
</file>